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>
        <p:scale>
          <a:sx n="62" d="100"/>
          <a:sy n="62" d="100"/>
        </p:scale>
        <p:origin x="691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150C7-8FFE-CEC6-C917-50C0E34019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31D145-779B-5079-37BC-8B9430E530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E3B29-13C8-6647-5EB1-45FD5F26B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8A93B4-A936-B44A-8817-D3C577366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D18CC-A5AE-980C-867C-CD443D697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93707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B8150-A6C4-3489-209F-D469DDEE7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51C448-2953-85F1-FE6B-D9CDCAB563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86684-3D85-2A56-4304-F7D61AA6E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B307D-E2E8-4AF6-DFB4-393D363B0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4746FE-5FDC-485D-C241-9D20CF583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612986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99C620-E8B1-6708-87C5-F60006FBF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0CEE19-3F78-AF65-F3EF-733E173F80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FAFE6F-5739-014E-E361-0EEEB8C1D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5AC80-35FF-F5B8-F014-A8ACC6F28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6968F-C7FA-A33C-1F07-881C368D2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994348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63AC2-198A-CA8E-264E-F8120D1D2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821C5C-8405-41CC-6229-F2886C2F9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FC589-0D4B-78A1-86F2-5061BFB75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48BA7-6FD4-CB63-8FC8-00A7D27C4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1D6C40-7AB1-E81E-636F-562F67784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256549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61386-79DF-B547-4F6F-2B960C983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2EE6A-6F4E-350C-18D5-2318A4983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52862-93DA-E751-CDDD-04D2FED62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4B2825-851C-EB31-EC8B-90DF519B2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5C208-2AE2-E707-B19E-0D9A598D3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634912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58AAA-4A45-9980-8C4F-E101D3CAB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CB663-AB9C-9E47-1BE5-98A05D16F7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8BF44C-535B-62B9-A4BE-746FD443B9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A15641-2205-A5F6-13E9-B88897228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21A96B-3564-D522-83AA-33C96D8C5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BB01C4-4862-4663-E9C5-C3D3D1368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73423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9D5D1-FC19-F044-96D9-C0FE598CA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70DF2-12B4-5674-DEBF-0FCE07A82E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1E454D-9E6A-522C-229B-F58452B0ED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234235-9878-B0A5-948A-F3F165F6E2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DA633F-6FF6-37BA-0D20-643B2AF142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4B4B26-A867-2048-A074-F923A751B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48E92C-C428-79CF-B037-8F72D6F2C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3937B3-6956-2AC7-D645-C4A4EBA00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057102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27DBD-17EE-60D3-24B4-36CECE41E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4BC37F-7FAB-3BFA-EF8E-403D73FA8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D628B2-AEC6-C6C1-EC62-28F3F0C56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3FF65-ED3E-CDE3-AE52-9C8A6999B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68349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93BCA7-7C55-C88D-D263-91CA7BD5C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00A9E4-589A-1458-9284-728837106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53F551-36B8-E152-F911-EB64D3705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88616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2AC27-DD43-4464-9633-760C19C6C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2E220-161D-4E90-0CD2-F1203B770B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AA8283-D22C-E0D2-51D0-F18B84780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E9E6C8-BD60-4052-A19A-9CD29FF0F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163FD-E23B-C6D5-5461-F4C392AC6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E17F8-DF0B-3F19-5FB8-92872F6D1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240201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E1AB2-19DD-A5C5-8F90-2959A297B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DC2071-7897-7A05-7EB9-9D12D9F56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82143D-94F1-ED14-E311-8FE92C8AD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F4FFF2-9829-98AF-9304-4F89D4715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54C2A-9954-D3BE-A26D-A858FCB02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C85135-A01D-C062-21D3-FC016B67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827770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DD7FCF-13E4-CE37-6226-9CC9A7A74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80CF9-0FEE-CF30-2152-0DEBC5CD3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CB5F9-C427-79E0-409B-91E7B3FB64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CAA5D-BB32-4C08-9231-80BA12081593}" type="datetimeFigureOut">
              <a:rPr lang="en-AE" smtClean="0"/>
              <a:t>11/07/2022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A7457-975B-2A3E-E0B0-EC5641EE65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9064C1-2261-375C-9009-13F0479FD4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EBC2E1-4900-4663-B510-7FCAE5877497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386912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EF3FA-13E6-C55E-8992-7B2D405946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CAR PRICE PREDICTION PROJECT</a:t>
            </a:r>
            <a:endParaRPr lang="en-A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138742-3766-5E4B-41BA-7C4909E66F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SUBMITTED BY</a:t>
            </a:r>
          </a:p>
          <a:p>
            <a:r>
              <a:rPr lang="en-US" dirty="0"/>
              <a:t>LAKSHMI PRANEETHA</a:t>
            </a:r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18160649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EED04-395E-1E11-FE61-498D7FCEB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REGRESSION MODELS</a:t>
            </a:r>
            <a:b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7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424C5C-0B3D-585D-600D-C01A782F1553}"/>
              </a:ext>
            </a:extLst>
          </p:cNvPr>
          <p:cNvSpPr txBox="1"/>
          <p:nvPr/>
        </p:nvSpPr>
        <p:spPr>
          <a:xfrm>
            <a:off x="648931" y="2438400"/>
            <a:ext cx="3505494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For model building, I have used 5 Regressor models Decision Tree Regressor, Kneigh borsReg Linear Regression, Gradient Boost Regressor,Extratrees regressor,XGBoost regressor, out of whichXGB Regressor  model is the best model for my dataset.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 For better accuracy of the model, I have used hyper parameter tuning (Randomized SearchCV) and I have achieved 98% accuracy.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D30ECF7-43C4-4C39-B271-7C255A43E1D0}"/>
              </a:ext>
            </a:extLst>
          </p:cNvPr>
          <p:cNvSpPr/>
          <p:nvPr/>
        </p:nvSpPr>
        <p:spPr>
          <a:xfrm>
            <a:off x="5795743" y="807593"/>
            <a:ext cx="5239569" cy="5239568"/>
          </a:xfrm>
          <a:prstGeom prst="ellipse">
            <a:avLst/>
          </a:prstGeom>
          <a:solidFill>
            <a:prstClr val="ltGray"/>
          </a:solidFill>
        </p:spPr>
      </p:sp>
      <p:sp>
        <p:nvSpPr>
          <p:cNvPr id="19" name="Partial Circle 18">
            <a:extLst>
              <a:ext uri="{FF2B5EF4-FFF2-40B4-BE49-F238E27FC236}">
                <a16:creationId xmlns:a16="http://schemas.microsoft.com/office/drawing/2014/main" id="{546151D1-72A4-4D87-4814-FB08424197D3}"/>
              </a:ext>
            </a:extLst>
          </p:cNvPr>
          <p:cNvSpPr/>
          <p:nvPr/>
        </p:nvSpPr>
        <p:spPr>
          <a:xfrm>
            <a:off x="5795743" y="807593"/>
            <a:ext cx="5239569" cy="5239568"/>
          </a:xfrm>
          <a:prstGeom prst="pie">
            <a:avLst>
              <a:gd name="adj1" fmla="val 16200000"/>
              <a:gd name="adj2" fmla="val 15720000"/>
            </a:avLst>
          </a:prstGeom>
          <a:solidFill>
            <a:schemeClr val="accent1"/>
          </a:solidFill>
        </p:spPr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C7664DE-A81F-969E-FC66-D7993624692C}"/>
              </a:ext>
            </a:extLst>
          </p:cNvPr>
          <p:cNvSpPr/>
          <p:nvPr/>
        </p:nvSpPr>
        <p:spPr>
          <a:xfrm>
            <a:off x="6188710" y="1200560"/>
            <a:ext cx="4453635" cy="4453634"/>
          </a:xfrm>
          <a:prstGeom prst="ellipse">
            <a:avLst/>
          </a:prstGeom>
          <a:solidFill>
            <a:prstClr val="white"/>
          </a:solidFill>
        </p:spPr>
      </p:sp>
      <p:pic>
        <p:nvPicPr>
          <p:cNvPr id="12" name="Graphic 11" descr="Error">
            <a:extLst>
              <a:ext uri="{FF2B5EF4-FFF2-40B4-BE49-F238E27FC236}">
                <a16:creationId xmlns:a16="http://schemas.microsoft.com/office/drawing/2014/main" id="{AED57E04-7A72-3AB0-22A0-6704070C72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96052" y="1907902"/>
            <a:ext cx="3038951" cy="3038950"/>
          </a:xfrm>
          <a:prstGeom prst="rect">
            <a:avLst/>
          </a:prstGeom>
          <a:solidFill>
            <a:prstClr val="white"/>
          </a:solidFill>
        </p:spPr>
      </p:pic>
    </p:spTree>
    <p:extLst>
      <p:ext uri="{BB962C8B-B14F-4D97-AF65-F5344CB8AC3E}">
        <p14:creationId xmlns:p14="http://schemas.microsoft.com/office/powerpoint/2010/main" val="3941895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D976AF57-8380-1EEE-AD41-D12F07FE90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83166-721B-2799-2329-60D0E400A8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EXPLORATORY DATA ANALYSIS</a:t>
            </a:r>
            <a:endParaRPr lang="en-AE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30910F-34A5-3A3A-B27C-3F37243045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AE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8975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6EFD3D9-44F0-4267-BCC1-1613E79D82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6">
            <a:extLst>
              <a:ext uri="{FF2B5EF4-FFF2-40B4-BE49-F238E27FC236}">
                <a16:creationId xmlns:a16="http://schemas.microsoft.com/office/drawing/2014/main" id="{A779A851-95D6-41AF-937A-B0E4B7F6FA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2164" y="900814"/>
            <a:ext cx="759618" cy="5710965"/>
          </a:xfrm>
          <a:custGeom>
            <a:avLst/>
            <a:gdLst>
              <a:gd name="T0" fmla="*/ 414 w 414"/>
              <a:gd name="T1" fmla="*/ 2447 h 2447"/>
              <a:gd name="T2" fmla="*/ 0 w 414"/>
              <a:gd name="T3" fmla="*/ 2247 h 2447"/>
              <a:gd name="T4" fmla="*/ 0 w 414"/>
              <a:gd name="T5" fmla="*/ 0 h 2447"/>
              <a:gd name="T6" fmla="*/ 414 w 414"/>
              <a:gd name="T7" fmla="*/ 200 h 2447"/>
              <a:gd name="T8" fmla="*/ 414 w 414"/>
              <a:gd name="T9" fmla="*/ 2447 h 2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14" h="2447">
                <a:moveTo>
                  <a:pt x="414" y="2447"/>
                </a:moveTo>
                <a:lnTo>
                  <a:pt x="0" y="2247"/>
                </a:lnTo>
                <a:lnTo>
                  <a:pt x="0" y="0"/>
                </a:lnTo>
                <a:lnTo>
                  <a:pt x="414" y="200"/>
                </a:lnTo>
                <a:lnTo>
                  <a:pt x="414" y="244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953FB2E7-B6CB-429C-81EB-D9516D6D5C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144437" y="633165"/>
            <a:ext cx="482654" cy="5521414"/>
          </a:xfrm>
          <a:custGeom>
            <a:avLst/>
            <a:gdLst>
              <a:gd name="T0" fmla="*/ 209 w 209"/>
              <a:gd name="T1" fmla="*/ 2246 h 2358"/>
              <a:gd name="T2" fmla="*/ 0 w 209"/>
              <a:gd name="T3" fmla="*/ 2358 h 2358"/>
              <a:gd name="T4" fmla="*/ 0 w 209"/>
              <a:gd name="T5" fmla="*/ 111 h 2358"/>
              <a:gd name="T6" fmla="*/ 209 w 209"/>
              <a:gd name="T7" fmla="*/ 0 h 2358"/>
              <a:gd name="T8" fmla="*/ 209 w 209"/>
              <a:gd name="T9" fmla="*/ 2246 h 23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9" h="2358">
                <a:moveTo>
                  <a:pt x="209" y="2246"/>
                </a:moveTo>
                <a:lnTo>
                  <a:pt x="0" y="2358"/>
                </a:lnTo>
                <a:lnTo>
                  <a:pt x="0" y="111"/>
                </a:lnTo>
                <a:lnTo>
                  <a:pt x="209" y="0"/>
                </a:lnTo>
                <a:lnTo>
                  <a:pt x="209" y="224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2EC40DB1-B719-4A13-9A4D-0966B4B27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621" y="636723"/>
            <a:ext cx="4000062" cy="5257799"/>
          </a:xfrm>
          <a:custGeom>
            <a:avLst/>
            <a:gdLst>
              <a:gd name="connsiteX0" fmla="*/ 0 w 4634682"/>
              <a:gd name="connsiteY0" fmla="*/ 0 h 5257799"/>
              <a:gd name="connsiteX1" fmla="*/ 4634682 w 4634682"/>
              <a:gd name="connsiteY1" fmla="*/ 0 h 5257799"/>
              <a:gd name="connsiteX2" fmla="*/ 4634682 w 4634682"/>
              <a:gd name="connsiteY2" fmla="*/ 5257799 h 5257799"/>
              <a:gd name="connsiteX3" fmla="*/ 0 w 4634682"/>
              <a:gd name="connsiteY3" fmla="*/ 5257799 h 5257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4682" h="5257799">
                <a:moveTo>
                  <a:pt x="0" y="0"/>
                </a:moveTo>
                <a:lnTo>
                  <a:pt x="4634682" y="0"/>
                </a:lnTo>
                <a:lnTo>
                  <a:pt x="4634682" y="5257799"/>
                </a:lnTo>
                <a:lnTo>
                  <a:pt x="0" y="525779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92CC48-2E9B-49A0-2CFF-29877071C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872" y="982272"/>
            <a:ext cx="3388419" cy="45609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STEPS</a:t>
            </a:r>
          </a:p>
        </p:txBody>
      </p:sp>
      <p:sp>
        <p:nvSpPr>
          <p:cNvPr id="17" name="Rectangle 8">
            <a:extLst>
              <a:ext uri="{FF2B5EF4-FFF2-40B4-BE49-F238E27FC236}">
                <a16:creationId xmlns:a16="http://schemas.microsoft.com/office/drawing/2014/main" id="{82211336-CFF3-412D-868A-6679C1004C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901782" y="1352302"/>
            <a:ext cx="6655597" cy="525164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E22C6F-E285-974F-CD0E-2AD0DFBBBAE1}"/>
              </a:ext>
            </a:extLst>
          </p:cNvPr>
          <p:cNvSpPr txBox="1"/>
          <p:nvPr/>
        </p:nvSpPr>
        <p:spPr>
          <a:xfrm>
            <a:off x="5221862" y="1719618"/>
            <a:ext cx="5948831" cy="43346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Creating my own dataset using web scraping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Importing the libraries needed for my project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Loading the dataset/Creating my dataframe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the head of the dataset(first five rows)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the shape of the dataset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the datatypes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Checking for null values if any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rgbClr val="FEFFFF"/>
                </a:solidFill>
              </a:rPr>
              <a:t> These data analysis steps help us to get an overview of our dataset and also help us in our preprocessing of our data</a:t>
            </a:r>
          </a:p>
        </p:txBody>
      </p:sp>
    </p:spTree>
    <p:extLst>
      <p:ext uri="{BB962C8B-B14F-4D97-AF65-F5344CB8AC3E}">
        <p14:creationId xmlns:p14="http://schemas.microsoft.com/office/powerpoint/2010/main" val="1273671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366C91-DF08-70E0-510B-FBD1BB988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5729" y="1764407"/>
            <a:ext cx="5760846" cy="23103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DATA PREPROCESSING</a:t>
            </a:r>
          </a:p>
        </p:txBody>
      </p:sp>
    </p:spTree>
    <p:extLst>
      <p:ext uri="{BB962C8B-B14F-4D97-AF65-F5344CB8AC3E}">
        <p14:creationId xmlns:p14="http://schemas.microsoft.com/office/powerpoint/2010/main" val="2444247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28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0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40" name="Group 32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41" name="Freeform: Shape 33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: Shape 34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: Shape 35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E03E3D6-13EF-D7B1-D009-6C72016C8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STEPS AND DESCRIPTION</a:t>
            </a:r>
            <a:b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</a:br>
            <a:endParaRPr lang="en-US" sz="36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B10ADF-683A-FA75-241D-9FF9591B5B03}"/>
              </a:ext>
            </a:extLst>
          </p:cNvPr>
          <p:cNvSpPr txBox="1"/>
          <p:nvPr/>
        </p:nvSpPr>
        <p:spPr>
          <a:xfrm>
            <a:off x="6172200" y="804672"/>
            <a:ext cx="5221224" cy="52303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checked for null values and there are some null values </a:t>
            </a:r>
            <a:r>
              <a:rPr lang="en-US" sz="1400" dirty="0" err="1">
                <a:solidFill>
                  <a:schemeClr val="tx2"/>
                </a:solidFill>
              </a:rPr>
              <a:t>present,I</a:t>
            </a:r>
            <a:r>
              <a:rPr lang="en-US" sz="1400" dirty="0">
                <a:solidFill>
                  <a:schemeClr val="tx2"/>
                </a:solidFill>
              </a:rPr>
              <a:t> have removed it using </a:t>
            </a:r>
            <a:r>
              <a:rPr lang="en-US" sz="1400" dirty="0" err="1">
                <a:solidFill>
                  <a:schemeClr val="tx2"/>
                </a:solidFill>
              </a:rPr>
              <a:t>SimpleImputer</a:t>
            </a:r>
            <a:r>
              <a:rPr lang="en-US" sz="1400" dirty="0">
                <a:solidFill>
                  <a:schemeClr val="tx2"/>
                </a:solidFill>
              </a:rPr>
              <a:t> method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label encoded the object type columns in the dataset.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checked the correlation between </a:t>
            </a:r>
            <a:r>
              <a:rPr lang="en-US" sz="1400" dirty="0" err="1">
                <a:solidFill>
                  <a:schemeClr val="tx2"/>
                </a:solidFill>
              </a:rPr>
              <a:t>dependant</a:t>
            </a:r>
            <a:r>
              <a:rPr lang="en-US" sz="1400" dirty="0">
                <a:solidFill>
                  <a:schemeClr val="tx2"/>
                </a:solidFill>
              </a:rPr>
              <a:t> and</a:t>
            </a:r>
            <a:br>
              <a:rPr lang="en-US" sz="1400" dirty="0">
                <a:solidFill>
                  <a:schemeClr val="tx2"/>
                </a:solidFill>
              </a:rPr>
            </a:br>
            <a:r>
              <a:rPr lang="en-US" sz="1400" dirty="0">
                <a:solidFill>
                  <a:schemeClr val="tx2"/>
                </a:solidFill>
              </a:rPr>
              <a:t>independent variables using heatmap. I have seen most of the independent variables are correlated with each other and the target variable is positively correlated with a very few independent variables. 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done some visualization using histogram</a:t>
            </a:r>
            <a:r>
              <a:rPr lang="en-US" sz="1400" b="1" dirty="0">
                <a:solidFill>
                  <a:schemeClr val="tx2"/>
                </a:solidFill>
              </a:rPr>
              <a:t>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checked outliers using boxplots ,but no outliers are present.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also have checked for skewness in my data, but the skewness present is very negligible, so I don’t consider it.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</a:t>
            </a:r>
            <a:r>
              <a:rPr lang="en-US" sz="1400" dirty="0" err="1">
                <a:solidFill>
                  <a:schemeClr val="tx2"/>
                </a:solidFill>
              </a:rPr>
              <a:t>splitted</a:t>
            </a:r>
            <a:r>
              <a:rPr lang="en-US" sz="1400" dirty="0">
                <a:solidFill>
                  <a:schemeClr val="tx2"/>
                </a:solidFill>
              </a:rPr>
              <a:t> the </a:t>
            </a:r>
            <a:r>
              <a:rPr lang="en-US" sz="1400" dirty="0" err="1">
                <a:solidFill>
                  <a:schemeClr val="tx2"/>
                </a:solidFill>
              </a:rPr>
              <a:t>dependant</a:t>
            </a:r>
            <a:r>
              <a:rPr lang="en-US" sz="1400" dirty="0">
                <a:solidFill>
                  <a:schemeClr val="tx2"/>
                </a:solidFill>
              </a:rPr>
              <a:t> and independent variables into x and y.</a:t>
            </a:r>
          </a:p>
          <a:p>
            <a:pPr marL="125730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I have scaled the data using </a:t>
            </a:r>
            <a:r>
              <a:rPr lang="en-US" sz="1400" dirty="0" err="1">
                <a:solidFill>
                  <a:schemeClr val="tx2"/>
                </a:solidFill>
              </a:rPr>
              <a:t>StandardScaler</a:t>
            </a:r>
            <a:r>
              <a:rPr lang="en-US" sz="1400" dirty="0">
                <a:solidFill>
                  <a:schemeClr val="tx2"/>
                </a:solidFill>
              </a:rPr>
              <a:t> method and made my data ready for model building.</a:t>
            </a:r>
          </a:p>
        </p:txBody>
      </p:sp>
    </p:spTree>
    <p:extLst>
      <p:ext uri="{BB962C8B-B14F-4D97-AF65-F5344CB8AC3E}">
        <p14:creationId xmlns:p14="http://schemas.microsoft.com/office/powerpoint/2010/main" val="3914080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BD10AA-33C2-2F14-1B4C-8BA156940E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004315"/>
            <a:ext cx="11277600" cy="4849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428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860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0744D4-2780-9328-BCF5-5D47639B0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75138"/>
            <a:ext cx="10905066" cy="370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693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8BA853-C688-1E0B-DDB6-7B6549FFD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694182"/>
            <a:ext cx="11277600" cy="546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83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E136EF-FB8C-F620-4463-C08D832E5C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32" r="8361"/>
          <a:stretch/>
        </p:blipFill>
        <p:spPr>
          <a:xfrm>
            <a:off x="4038599" y="10"/>
            <a:ext cx="8160026" cy="6875809"/>
          </a:xfrm>
          <a:prstGeom prst="rect">
            <a:avLst/>
          </a:prstGeom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415A5-C13B-991B-4DB2-98C48452D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473" y="2950387"/>
            <a:ext cx="3052293" cy="35314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MODEL BUILDING</a:t>
            </a:r>
          </a:p>
        </p:txBody>
      </p:sp>
    </p:spTree>
    <p:extLst>
      <p:ext uri="{BB962C8B-B14F-4D97-AF65-F5344CB8AC3E}">
        <p14:creationId xmlns:p14="http://schemas.microsoft.com/office/powerpoint/2010/main" val="2237621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317</Words>
  <Application>Microsoft Office PowerPoint</Application>
  <PresentationFormat>Widescreen</PresentationFormat>
  <Paragraphs>29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CAR PRICE PREDICTION PROJECT</vt:lpstr>
      <vt:lpstr>EXPLORATORY DATA ANALYSIS</vt:lpstr>
      <vt:lpstr>STEPS</vt:lpstr>
      <vt:lpstr>DATA PREPROCESSING</vt:lpstr>
      <vt:lpstr>STEPS AND DESCRIPTION </vt:lpstr>
      <vt:lpstr>PowerPoint Presentation</vt:lpstr>
      <vt:lpstr>PowerPoint Presentation</vt:lpstr>
      <vt:lpstr>PowerPoint Presentation</vt:lpstr>
      <vt:lpstr>MODEL BUILDING</vt:lpstr>
      <vt:lpstr>REGRESSION MODELS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PRICE PREDICTION PROJECT</dc:title>
  <dc:creator>A1482</dc:creator>
  <cp:lastModifiedBy>A1482</cp:lastModifiedBy>
  <cp:revision>1</cp:revision>
  <dcterms:created xsi:type="dcterms:W3CDTF">2022-07-11T07:27:29Z</dcterms:created>
  <dcterms:modified xsi:type="dcterms:W3CDTF">2022-07-11T08:21:50Z</dcterms:modified>
</cp:coreProperties>
</file>

<file path=docProps/thumbnail.jpeg>
</file>